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48"/>
  </p:normalViewPr>
  <p:slideViewPr>
    <p:cSldViewPr snapToGrid="0" snapToObjects="1">
      <p:cViewPr varScale="1">
        <p:scale>
          <a:sx n="85" d="100"/>
          <a:sy n="85" d="100"/>
        </p:scale>
        <p:origin x="2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82F7-9EAD-D040-84E5-F3951DB0F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5932A-C499-9744-BB29-E642E8728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8757F-7027-FA44-B015-DECF6B71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3FE6B-45C3-744F-8662-1C80AD12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74F4B-3D9E-3F4A-BD19-83E695A6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618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86D7-1205-584B-B62A-D222A515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6B912-5401-774E-A4FD-85752F9F8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1E971-92E5-6943-A1BE-07EB59C1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3F083-2295-2D40-998A-711E4CB3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D92B-2C31-E14F-8B46-8BF57DBE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866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77E66C-28FD-2047-8F62-8BA8AAC60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F7C88-4B28-814A-9DEE-808783B6B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74BEB-A0F3-7E4E-8CD4-9C6666D1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F0075-0292-2A42-8A74-C7E327EF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BC095-BADA-0440-B2E1-8C283179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41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381A-0A97-FB4F-86B8-605140AB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0D73-147F-6446-95DD-2E2192D7E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72851-E338-B049-9A26-D8E30CA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67798-6C32-3945-A419-09B28340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CA629-601B-0F4C-B5CD-852406C3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538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F4DD-A15F-174B-8230-1891236BA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F6632-83EA-1644-8A9F-55B84A1DA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E6400-9029-C14C-903E-ED8AAEEC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05FAE-C502-F747-B1E7-2C7F6419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E272-E72B-C443-9B41-112E5962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043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5557-A83D-D849-954C-56A25219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887AE-E093-4947-BBD5-9E4CF2F78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9091A-15BC-1443-A193-6822E3F33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AC7A2-6FCD-F443-8306-8F5E5E06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F9DE3-CF31-DD4A-8684-D1112D00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10AE-BBE5-6644-8CDD-863CCDCA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59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D346-AD6E-1C41-8C79-B58A3F0C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3151A-3A07-1C43-92F4-4E924C4E1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5CA63-CFA3-6549-97CB-EC24A3EF7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870BE-ED7D-5049-B27B-E89D9127A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57595-60F6-7F41-97FF-FE724163E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D1D40-72E0-E34D-A463-FBEF1818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2F9EDD-A7BA-164B-BA7B-80319DE1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B1151-9D2F-134C-A4E3-13607A80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945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20AC-DCFF-754B-8134-EE646FA9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2AED8-381F-6C45-9ABE-B513080A5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09F61-ABD3-5D49-A945-936EEF04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BC007-E5F7-3244-9942-F34C82D4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465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87A22-1943-314D-85DD-F4B9220A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9DA62-DBB2-AB4C-B71B-82407C98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D5773-EE0F-1B47-89D1-C0B0384A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0406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C57B-83AC-724D-B347-E8CBEE03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EA439-A324-1E41-8AAC-863328B14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5FDD2-D9C2-0048-8F8C-D9A059B6B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1CAD8-44D1-5D4B-9563-9F5AD55B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B349D-F5F0-7E49-8E20-49074E646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35394-D0D2-F14D-861E-F660559D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65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A1F6-1A34-574F-BFAE-889183D4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21F772-B2E0-7141-A73A-89A368DB0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3F30F-52AA-CE45-AA5A-A71EB2E96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1FD01-267C-B344-AC0E-491C1AFF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B8613-EDB7-3B48-A1EC-B02B038B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7AF87-DC60-F140-8829-CFDA6969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358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0A4446-133E-2147-A358-1BAF45FE3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5B237-C993-8E42-B33A-019F5722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71312-BA95-1746-8CD4-02E3F232A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64517-D85A-DC43-B88C-61029F3952CC}" type="datetimeFigureOut">
              <a:rPr lang="en-NL" smtClean="0"/>
              <a:t>30/09/2021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BBAD6-A97C-4E48-8EF0-12435F781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EB40-1F2D-884E-9441-B05E844C9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17BF4-3553-E148-AA06-7D5EB2DB3A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36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DF8B-E556-6F47-A28A-A56B6355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Update September 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23C5-0908-5442-92F0-7665235FB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Ran simulation</a:t>
            </a:r>
          </a:p>
          <a:p>
            <a:pPr lvl="1"/>
            <a:r>
              <a:rPr lang="en-NL" dirty="0"/>
              <a:t>NEMO-MEDUSA </a:t>
            </a:r>
            <a:r>
              <a:rPr lang="en-GB" dirty="0"/>
              <a:t>ORCA0083-N006</a:t>
            </a:r>
            <a:r>
              <a:rPr lang="en-NL" dirty="0"/>
              <a:t> 1/12º</a:t>
            </a:r>
          </a:p>
          <a:p>
            <a:pPr lvl="1"/>
            <a:r>
              <a:rPr lang="en-NL" dirty="0"/>
              <a:t>Temporal resolution of 5 days.</a:t>
            </a:r>
          </a:p>
          <a:p>
            <a:pPr lvl="1"/>
            <a:r>
              <a:rPr lang="en-GB" dirty="0"/>
              <a:t>B</a:t>
            </a:r>
            <a:r>
              <a:rPr lang="en-NL" dirty="0"/>
              <a:t>acktrack for 5 years.</a:t>
            </a:r>
          </a:p>
          <a:p>
            <a:pPr lvl="1"/>
            <a:r>
              <a:rPr lang="en-GB" dirty="0"/>
              <a:t>dt = 1h</a:t>
            </a:r>
            <a:endParaRPr lang="en-NL" dirty="0"/>
          </a:p>
          <a:p>
            <a:pPr lvl="1"/>
            <a:r>
              <a:rPr lang="en-NL" dirty="0"/>
              <a:t>Assuming particles neutrally bouyant.</a:t>
            </a:r>
          </a:p>
          <a:p>
            <a:pPr lvl="1"/>
            <a:r>
              <a:rPr lang="en-GB" dirty="0"/>
              <a:t>I</a:t>
            </a:r>
            <a:r>
              <a:rPr lang="en-NL" dirty="0"/>
              <a:t>nitial condition 32.171ºS, 6.287ºW (as reported in Meirer 2021)</a:t>
            </a:r>
          </a:p>
          <a:p>
            <a:pPr lvl="1"/>
            <a:r>
              <a:rPr lang="en-NL" dirty="0"/>
              <a:t>10000 particles going from -1m to -5000m depth.</a:t>
            </a:r>
          </a:p>
          <a:p>
            <a:pPr lvl="1"/>
            <a:r>
              <a:rPr lang="en-NL" dirty="0"/>
              <a:t>No diffusion kernel.</a:t>
            </a:r>
          </a:p>
          <a:p>
            <a:endParaRPr lang="en-N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24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89973A-83B9-E14A-9D78-08E62F47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70" y="419725"/>
            <a:ext cx="8611848" cy="57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3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5F3657B-08DE-5540-A7B0-31E2DD23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689100"/>
            <a:ext cx="53086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CA55A0-0B45-7A42-8580-A3802BD3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9100"/>
            <a:ext cx="53086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E7BB0C-2520-F34C-AE9C-7868E4AFC572}"/>
              </a:ext>
            </a:extLst>
          </p:cNvPr>
          <p:cNvSpPr txBox="1"/>
          <p:nvPr/>
        </p:nvSpPr>
        <p:spPr>
          <a:xfrm>
            <a:off x="1888761" y="5636302"/>
            <a:ext cx="174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final depth -70m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CEC27-DCE2-0041-9FE8-5FE08F2E5C6B}"/>
              </a:ext>
            </a:extLst>
          </p:cNvPr>
          <p:cNvSpPr txBox="1"/>
          <p:nvPr/>
        </p:nvSpPr>
        <p:spPr>
          <a:xfrm>
            <a:off x="7210269" y="5636302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Final depth: -5000m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1F111-FE33-A847-BFA0-75FA19EADEDE}"/>
              </a:ext>
            </a:extLst>
          </p:cNvPr>
          <p:cNvSpPr txBox="1"/>
          <p:nvPr/>
        </p:nvSpPr>
        <p:spPr>
          <a:xfrm>
            <a:off x="1244184" y="629585"/>
            <a:ext cx="32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Test and failed simulations</a:t>
            </a:r>
          </a:p>
        </p:txBody>
      </p:sp>
    </p:spTree>
    <p:extLst>
      <p:ext uri="{BB962C8B-B14F-4D97-AF65-F5344CB8AC3E}">
        <p14:creationId xmlns:p14="http://schemas.microsoft.com/office/powerpoint/2010/main" val="70448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29F5-42BE-A14C-BA38-4C7555445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Article: </a:t>
            </a:r>
          </a:p>
          <a:p>
            <a:pPr lvl="1"/>
            <a:r>
              <a:rPr lang="en-NL" dirty="0"/>
              <a:t>Included the table on main text.</a:t>
            </a:r>
          </a:p>
          <a:p>
            <a:pPr lvl="1"/>
            <a:r>
              <a:rPr lang="en-NL" dirty="0"/>
              <a:t>The likelihood map remains in SM</a:t>
            </a:r>
          </a:p>
          <a:p>
            <a:pPr lvl="1"/>
            <a:r>
              <a:rPr lang="en-NL" dirty="0"/>
              <a:t>The text in SM describes the likelihood map.</a:t>
            </a:r>
          </a:p>
          <a:p>
            <a:pPr lvl="1"/>
            <a:r>
              <a:rPr lang="en-NL" dirty="0"/>
              <a:t>No limit of P</a:t>
            </a:r>
            <a:r>
              <a:rPr lang="en-GB" dirty="0"/>
              <a:t>Us for JGR: Oceans.</a:t>
            </a:r>
          </a:p>
          <a:p>
            <a:pPr lvl="1"/>
            <a:r>
              <a:rPr lang="en-GB" dirty="0"/>
              <a:t>I plan to submit it tomorrow afternoon.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68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111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Update September 30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september 30</dc:title>
  <dc:creator>Pierard, C.M. (Claudio)</dc:creator>
  <cp:lastModifiedBy>Pierard, C.M. (Claudio)</cp:lastModifiedBy>
  <cp:revision>2</cp:revision>
  <dcterms:created xsi:type="dcterms:W3CDTF">2021-09-30T06:43:08Z</dcterms:created>
  <dcterms:modified xsi:type="dcterms:W3CDTF">2021-09-30T08:20:19Z</dcterms:modified>
</cp:coreProperties>
</file>